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6858000" cy="825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E23"/>
    <a:srgbClr val="EE3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2916" y="66"/>
      </p:cViewPr>
      <p:guideLst>
        <p:guide orient="horz" pos="260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51772"/>
            <a:ext cx="5829300" cy="287562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38288"/>
            <a:ext cx="5143500" cy="199419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686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441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059207"/>
            <a:ext cx="5915025" cy="343583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527543"/>
            <a:ext cx="5915025" cy="180682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7625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98779"/>
            <a:ext cx="2914650" cy="5240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98779"/>
            <a:ext cx="2914650" cy="52407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8286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39758"/>
            <a:ext cx="5915025" cy="15965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024790"/>
            <a:ext cx="2901255" cy="9923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017108"/>
            <a:ext cx="2901255" cy="44377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024790"/>
            <a:ext cx="2915543" cy="9923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017108"/>
            <a:ext cx="2915543" cy="44377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57258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1388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3312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0651"/>
            <a:ext cx="2211884" cy="192727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89255"/>
            <a:ext cx="3471863" cy="586978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77929"/>
            <a:ext cx="2211884" cy="4590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92414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50651"/>
            <a:ext cx="2211884" cy="192727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89255"/>
            <a:ext cx="3471863" cy="586978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77929"/>
            <a:ext cx="2211884" cy="459067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9242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2704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39756"/>
            <a:ext cx="1478756" cy="69997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39756"/>
            <a:ext cx="4350544" cy="69997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4303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39758"/>
            <a:ext cx="5915025" cy="1596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98779"/>
            <a:ext cx="5915025" cy="5240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655578"/>
            <a:ext cx="1543050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6A135-5A6F-4D2F-98C2-C533DC42E3FE}" type="datetimeFigureOut">
              <a:rPr lang="vi-VN" smtClean="0"/>
              <a:t>04/09/2026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655578"/>
            <a:ext cx="2314575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655578"/>
            <a:ext cx="1543050" cy="439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7C794-9CB1-4D3C-947F-68AB45435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8458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A1E260-8036-96B1-E725-99302CA4402D}"/>
              </a:ext>
            </a:extLst>
          </p:cNvPr>
          <p:cNvGrpSpPr/>
          <p:nvPr/>
        </p:nvGrpSpPr>
        <p:grpSpPr>
          <a:xfrm>
            <a:off x="18796" y="0"/>
            <a:ext cx="6839204" cy="8569816"/>
            <a:chOff x="82296" y="33909"/>
            <a:chExt cx="6839204" cy="856981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41E2AB3-D439-7F35-F902-87BE3C0A99EA}"/>
                </a:ext>
              </a:extLst>
            </p:cNvPr>
            <p:cNvGrpSpPr/>
            <p:nvPr/>
          </p:nvGrpSpPr>
          <p:grpSpPr>
            <a:xfrm>
              <a:off x="82296" y="33909"/>
              <a:ext cx="6712733" cy="1513639"/>
              <a:chOff x="0" y="-38922"/>
              <a:chExt cx="6858001" cy="154640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065116C6-C1BB-C961-7A9F-B02AA26F3F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88"/>
              <a:stretch>
                <a:fillRect/>
              </a:stretch>
            </p:blipFill>
            <p:spPr bwMode="auto">
              <a:xfrm>
                <a:off x="0" y="-38922"/>
                <a:ext cx="6858000" cy="1062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>
                <a:extLst>
                  <a:ext uri="{FF2B5EF4-FFF2-40B4-BE49-F238E27FC236}">
                    <a16:creationId xmlns:a16="http://schemas.microsoft.com/office/drawing/2014/main" id="{F4FDE92B-86E0-6EF6-8789-23DE1117BD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6522"/>
              <a:stretch>
                <a:fillRect/>
              </a:stretch>
            </p:blipFill>
            <p:spPr bwMode="auto">
              <a:xfrm flipV="1">
                <a:off x="1" y="1275106"/>
                <a:ext cx="6858000" cy="2323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BFA18C-D942-C969-E3F4-7BC460C9F1F9}"/>
                  </a:ext>
                </a:extLst>
              </p:cNvPr>
              <p:cNvSpPr txBox="1"/>
              <p:nvPr/>
            </p:nvSpPr>
            <p:spPr>
              <a:xfrm>
                <a:off x="225587" y="1070579"/>
                <a:ext cx="6469703" cy="345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vi-VN" sz="1548" b="1" dirty="0">
                    <a:solidFill>
                      <a:srgbClr val="F04E23"/>
                    </a:solidFill>
                    <a:latin typeface="Calibri" panose="020F0502020204030204" pitchFamily="34" charset="0"/>
                    <a:ea typeface="Aptos" panose="020B0004020202020204" pitchFamily="34" charset="0"/>
                  </a:rPr>
                  <a:t>THÔNG BÁO CHÀO GIÁ TÀI SẢN </a:t>
                </a:r>
                <a:r>
                  <a:rPr lang="en-US" sz="1600" b="1" dirty="0">
                    <a:solidFill>
                      <a:srgbClr val="F04E23"/>
                    </a:solidFill>
                    <a:latin typeface="Calibri" panose="020F0502020204030204" pitchFamily="34" charset="0"/>
                    <a:ea typeface="Aptos" panose="020B0004020202020204" pitchFamily="34" charset="0"/>
                  </a:rPr>
                  <a:t>THANH LÝ TẠI MSB CHỢ MỚI – AN GIANG</a:t>
                </a:r>
                <a:endParaRPr lang="vi-VN" sz="1548" i="1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872040-B443-6F00-8E74-16178BB73A37}"/>
                </a:ext>
              </a:extLst>
            </p:cNvPr>
            <p:cNvSpPr txBox="1"/>
            <p:nvPr/>
          </p:nvSpPr>
          <p:spPr>
            <a:xfrm>
              <a:off x="303106" y="1509475"/>
              <a:ext cx="6205660" cy="70942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1300" b="1" i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Kính gửi</a:t>
              </a:r>
              <a:r>
                <a:rPr lang="vi-VN" sz="1300" b="1" i="1" dirty="0">
                  <a:latin typeface="Calibri" panose="020F0502020204030204" pitchFamily="34" charset="0"/>
                  <a:cs typeface="Calibri" panose="020F0502020204030204" pitchFamily="34" charset="0"/>
                </a:rPr>
                <a:t>: Quý Khách hàng</a:t>
              </a:r>
            </a:p>
            <a:p>
              <a:pPr algn="just"/>
              <a:r>
                <a:rPr lang="vi-VN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Thực hiện kế hoạch thanh lý tài sản, Bộ phận thanh lý tài sản MSB trân trọng gửi tới quý khách hàng thông tin mời tham gia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chào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thanh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lý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tài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sản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MSB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Chợ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Mới</a:t>
              </a:r>
              <a:r>
                <a:rPr lang="en-US" sz="13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– An Giang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như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sau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algn="just"/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indent="-343936">
                <a:buAutoNum type="romanUcPeriod"/>
              </a:pP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THÔNG TIN TÀI SẢN THANH LÝ :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Mã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sự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kiện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1200" b="1" dirty="0">
                  <a:latin typeface="Calibri" panose="020F0502020204030204" pitchFamily="34" charset="0"/>
                  <a:cs typeface="Calibri" panose="020F0502020204030204" pitchFamily="34" charset="0"/>
                </a:rPr>
                <a:t>TL00159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Thông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tin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danh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mục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tài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sản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(chi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 file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đính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kèm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) 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khởi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điểm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 7.000.000đ</a:t>
              </a: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tiền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đặt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cọc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: 1.000.000đ</a:t>
              </a:r>
            </a:p>
            <a:p>
              <a:pPr marL="342571"/>
              <a:endParaRPr lang="vi-VN" sz="1300" b="1" i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III.	THỜI GIAN NHẬN HỒ SƠ – PHƯƠNG THỨC TRẢ GIÁ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Thời gian nhận thông tin trả giá: </a:t>
              </a: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từ ngày 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04/9</a:t>
              </a: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đến hết </a:t>
              </a:r>
              <a:r>
                <a:rPr lang="en-US" sz="1300" b="1" dirty="0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11h00</a:t>
              </a:r>
              <a:r>
                <a:rPr lang="vi-VN" sz="1300" b="1" dirty="0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ngày</a:t>
              </a:r>
              <a:r>
                <a:rPr lang="en-US" sz="1300" b="1">
                  <a:solidFill>
                    <a:srgbClr val="F04E23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07/9/2026</a:t>
              </a:r>
              <a:endParaRPr lang="vi-VN" sz="1300" dirty="0">
                <a:solidFill>
                  <a:srgbClr val="F04E23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90970" indent="-248398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Phương thức trả giá</a:t>
              </a:r>
              <a:r>
                <a:rPr lang="vi-VN" sz="1300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</a:p>
            <a:p>
              <a:pPr marL="342571"/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Quét mã QR dưới đây và thực hiện trả giá theo hướng dẫn đính kèm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/>
              <a:endParaRPr lang="vi-VN" sz="13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indent="-343936">
                <a:buAutoNum type="romanUcPeriod" startAt="4"/>
              </a:pPr>
              <a:r>
                <a:rPr lang="vi-VN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LƯU Ý</a:t>
              </a:r>
              <a:r>
                <a:rPr lang="en-US" sz="1300" b="1" dirty="0">
                  <a:solidFill>
                    <a:srgbClr val="F04E2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Đầu mối hỗ trợ xem tài sản thanh lý: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Mr. NGUYỄN DUY PHƯƠNG – 0939291839,</a:t>
              </a:r>
              <a:r>
                <a:rPr lang="vi-VN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 85 Trần Hưng Đạo, khóm Thị, Chợ Mới, An Giang</a:t>
              </a:r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Đầu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mối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nhận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hồ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sơ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trả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giá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Ms. NGUYỄN PHƯƠNG DUNG - 0936336309</a:t>
              </a:r>
              <a:endParaRPr lang="vi-VN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589605" indent="-245669">
                <a:buFont typeface="Wingdings" panose="05000000000000000000" pitchFamily="2" charset="2"/>
                <a:buChar char="Ø"/>
              </a:pPr>
              <a:r>
                <a:rPr lang="vi-VN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Đầu mối hỗ trợ hồ sơ thanh lý:</a:t>
              </a:r>
              <a:r>
                <a:rPr lang="en-US" sz="13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300" dirty="0">
                  <a:latin typeface="Calibri" panose="020F0502020204030204" pitchFamily="34" charset="0"/>
                  <a:cs typeface="Calibri" panose="020F0502020204030204" pitchFamily="34" charset="0"/>
                </a:rPr>
                <a:t>Ms. NGUYỄN QUỲNH NGA – 0833988668</a:t>
              </a:r>
            </a:p>
            <a:p>
              <a:pPr marL="343936" defTabSz="365760"/>
              <a:endParaRPr lang="en-US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3936" defTabSz="365760"/>
              <a:r>
                <a:rPr lang="vi-VN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Trân trọng thông báo</a:t>
              </a:r>
              <a:r>
                <a:rPr lang="en-US" sz="1300" i="1" dirty="0">
                  <a:latin typeface="Calibri" panose="020F0502020204030204" pitchFamily="34" charset="0"/>
                  <a:cs typeface="Calibri" panose="020F0502020204030204" pitchFamily="34" charset="0"/>
                </a:rPr>
                <a:t>!</a:t>
              </a:r>
              <a:endParaRPr lang="vi-VN" sz="13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vi-VN" sz="1300" b="1" dirty="0">
                <a:solidFill>
                  <a:srgbClr val="F04E2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vi-VN" sz="13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5D5DDFF1-54BB-05FA-0658-C4BAAFC3EA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39" y="7369078"/>
              <a:ext cx="6332661" cy="444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30E207-C756-E458-AAF7-03FF99937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1874" y="4669932"/>
              <a:ext cx="1436107" cy="16981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81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1032</TotalTime>
  <Words>221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Dung Nguyen Phuong (VH-GSDVNB)</dc:creator>
  <cp:lastModifiedBy>Nga Nguyen Quynh (VH-QLTS)</cp:lastModifiedBy>
  <cp:revision>25</cp:revision>
  <dcterms:created xsi:type="dcterms:W3CDTF">2025-09-23T03:29:49Z</dcterms:created>
  <dcterms:modified xsi:type="dcterms:W3CDTF">2026-09-04T07:31:45Z</dcterms:modified>
</cp:coreProperties>
</file>