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825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E23"/>
    <a:srgbClr val="EE3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04" y="304"/>
      </p:cViewPr>
      <p:guideLst>
        <p:guide orient="horz" pos="260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351772"/>
            <a:ext cx="5829300" cy="287562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338288"/>
            <a:ext cx="5143500" cy="199419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686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704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39756"/>
            <a:ext cx="1478756" cy="6999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39756"/>
            <a:ext cx="4350544" cy="6999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303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441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059207"/>
            <a:ext cx="5915025" cy="343583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5527543"/>
            <a:ext cx="5915025" cy="180682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625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198779"/>
            <a:ext cx="2914650" cy="5240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198779"/>
            <a:ext cx="2914650" cy="5240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286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39758"/>
            <a:ext cx="5915025" cy="15965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024790"/>
            <a:ext cx="2901255" cy="99231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017108"/>
            <a:ext cx="2901255" cy="4437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024790"/>
            <a:ext cx="2915543" cy="99231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017108"/>
            <a:ext cx="2915543" cy="44377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725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138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312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50651"/>
            <a:ext cx="2211884" cy="19272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189255"/>
            <a:ext cx="3471863" cy="586978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477929"/>
            <a:ext cx="2211884" cy="459067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241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50651"/>
            <a:ext cx="2211884" cy="192727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189255"/>
            <a:ext cx="3471863" cy="586978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477929"/>
            <a:ext cx="2211884" cy="459067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242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39758"/>
            <a:ext cx="5915025" cy="1596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198779"/>
            <a:ext cx="5915025" cy="5240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7655578"/>
            <a:ext cx="1543050" cy="439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16A135-5A6F-4D2F-98C2-C533DC42E3FE}" type="datetimeFigureOut">
              <a:rPr lang="vi-VN" smtClean="0"/>
              <a:t>07/05/2026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7655578"/>
            <a:ext cx="2314575" cy="439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7655578"/>
            <a:ext cx="1543050" cy="439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7C794-9CB1-4D3C-947F-68AB454357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845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0A1E260-8036-96B1-E725-99302CA4402D}"/>
              </a:ext>
            </a:extLst>
          </p:cNvPr>
          <p:cNvGrpSpPr/>
          <p:nvPr/>
        </p:nvGrpSpPr>
        <p:grpSpPr>
          <a:xfrm>
            <a:off x="82296" y="72009"/>
            <a:ext cx="6775704" cy="8436406"/>
            <a:chOff x="82296" y="72009"/>
            <a:chExt cx="6775704" cy="843640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41E2AB3-D439-7F35-F902-87BE3C0A99EA}"/>
                </a:ext>
              </a:extLst>
            </p:cNvPr>
            <p:cNvGrpSpPr/>
            <p:nvPr/>
          </p:nvGrpSpPr>
          <p:grpSpPr>
            <a:xfrm>
              <a:off x="82296" y="72009"/>
              <a:ext cx="6712733" cy="1716848"/>
              <a:chOff x="0" y="0"/>
              <a:chExt cx="6858001" cy="1754002"/>
            </a:xfrm>
          </p:grpSpPr>
          <p:pic>
            <p:nvPicPr>
              <p:cNvPr id="1026" name="Picture 2">
                <a:extLst>
                  <a:ext uri="{FF2B5EF4-FFF2-40B4-BE49-F238E27FC236}">
                    <a16:creationId xmlns:a16="http://schemas.microsoft.com/office/drawing/2014/main" id="{065116C6-C1BB-C961-7A9F-B02AA26F3F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8388"/>
              <a:stretch>
                <a:fillRect/>
              </a:stretch>
            </p:blipFill>
            <p:spPr bwMode="auto">
              <a:xfrm>
                <a:off x="0" y="0"/>
                <a:ext cx="6858000" cy="10621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" name="Picture 3">
                <a:extLst>
                  <a:ext uri="{FF2B5EF4-FFF2-40B4-BE49-F238E27FC236}">
                    <a16:creationId xmlns:a16="http://schemas.microsoft.com/office/drawing/2014/main" id="{F4FDE92B-86E0-6EF6-8789-23DE1117BD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6522"/>
              <a:stretch>
                <a:fillRect/>
              </a:stretch>
            </p:blipFill>
            <p:spPr bwMode="auto">
              <a:xfrm flipV="1">
                <a:off x="1" y="1521630"/>
                <a:ext cx="6858000" cy="232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BFA18C-D942-C969-E3F4-7BC460C9F1F9}"/>
                  </a:ext>
                </a:extLst>
              </p:cNvPr>
              <p:cNvSpPr txBox="1"/>
              <p:nvPr/>
            </p:nvSpPr>
            <p:spPr>
              <a:xfrm>
                <a:off x="346735" y="1232764"/>
                <a:ext cx="5885339" cy="3458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sz="1548" b="1" dirty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THÔNG BÁO CHÀO KHẢO GIÁ TÀI SẢN </a:t>
                </a:r>
                <a:r>
                  <a:rPr lang="en-US" sz="1600" b="1" dirty="0">
                    <a:solidFill>
                      <a:srgbClr val="F04E23"/>
                    </a:solidFill>
                    <a:latin typeface="Calibri" panose="020F0502020204030204" pitchFamily="34" charset="0"/>
                    <a:ea typeface="Aptos" panose="020B0004020202020204" pitchFamily="34" charset="0"/>
                  </a:rPr>
                  <a:t>THANH LÝ TẠI MSB AN THỚI</a:t>
                </a:r>
                <a:endParaRPr lang="vi-VN" sz="1548" i="1" dirty="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9872040-B443-6F00-8E74-16178BB73A37}"/>
                </a:ext>
              </a:extLst>
            </p:cNvPr>
            <p:cNvSpPr txBox="1"/>
            <p:nvPr/>
          </p:nvSpPr>
          <p:spPr>
            <a:xfrm>
              <a:off x="514666" y="1814275"/>
              <a:ext cx="5994099" cy="6694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Kính gửi: Quý Khách hàng</a:t>
              </a:r>
            </a:p>
            <a:p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Thực hiện kế hoạch thanh lý tài sản, Bộ phận thanh lý tài sản MSB trân trọng gửi tới quý khách hàng thông tin mời tham gia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khảo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thanh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lý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MSB An </a:t>
              </a:r>
              <a:r>
                <a:rPr lang="en-US" sz="13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Thới</a:t>
              </a:r>
              <a:r>
                <a:rPr lang="en-US" sz="13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như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sau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 indent="-343936">
                <a:buAutoNum type="romanUcPeriod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THÔNG TIN TÀI SẢN THANH LÝ :</a:t>
              </a:r>
            </a:p>
            <a:p>
              <a:pPr marL="590970" indent="-248398">
                <a:buFont typeface="Wingdings" panose="05000000000000000000" pitchFamily="2" charset="2"/>
                <a:buChar char="Ø"/>
              </a:pP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Mã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sự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kiện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vi-VN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TL00</a:t>
              </a:r>
              <a:r>
                <a:rPr lang="en-US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119</a:t>
              </a:r>
            </a:p>
            <a:p>
              <a:pPr marL="590970" indent="-248398">
                <a:buFont typeface="Wingdings" panose="05000000000000000000" pitchFamily="2" charset="2"/>
                <a:buChar char="Ø"/>
              </a:pP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Thông tin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mục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tài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sản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(chi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tiết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đính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kèm</a:t>
              </a:r>
              <a:r>
                <a:rPr lang="en-US" sz="1300" i="1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</a:p>
            <a:p>
              <a:pPr marL="342571"/>
              <a:endParaRPr lang="vi-VN" sz="1300" b="1" i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III.	THỜI GIAN NHẬN HỒ SƠ – PHƯƠNG THỨC TRẢ GIÁ</a:t>
              </a:r>
            </a:p>
            <a:p>
              <a:pPr marL="590970" indent="-248398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Thời gian nhận thông tin trả giá: 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từ ngày </a:t>
              </a:r>
              <a:r>
                <a:rPr lang="en-US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07/05/2026</a:t>
              </a: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đến hết </a:t>
              </a:r>
              <a:r>
                <a:rPr lang="en-US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23</a:t>
              </a:r>
              <a:r>
                <a:rPr lang="vi-VN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h00 ngày </a:t>
              </a:r>
              <a:r>
                <a:rPr lang="en-US" sz="1300" b="1" dirty="0">
                  <a:solidFill>
                    <a:srgbClr val="F04E23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10/05/2026</a:t>
              </a:r>
              <a:endParaRPr lang="vi-VN" sz="1300" dirty="0">
                <a:solidFill>
                  <a:srgbClr val="F04E23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90970" indent="-248398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Phương thức trả giá</a:t>
              </a:r>
              <a:r>
                <a:rPr lang="vi-VN" sz="1300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</a:p>
            <a:p>
              <a:pPr marL="342571"/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Quét mã QR dưới đây và thực hiện trả giá theo hướng dẫn đính kèm</a:t>
              </a: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 indent="-343936">
                <a:buAutoNum type="romanUcPeriod" startAt="4"/>
              </a:pPr>
              <a:r>
                <a:rPr lang="vi-VN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LƯU Ý</a:t>
              </a:r>
              <a:r>
                <a:rPr lang="en-US" sz="1300" b="1" dirty="0">
                  <a:solidFill>
                    <a:srgbClr val="F04E2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89605" indent="-245669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xem tài sản thanh lý: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Mr. ĐẶNG BÌNH AN – 0949994737, MSB An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Thới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– 304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Đ.Cách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Mạng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Tháng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8,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Bình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Thủy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Cần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Thơ</a:t>
              </a:r>
              <a:endParaRPr lang="en-US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89605" indent="-245669">
                <a:buFont typeface="Wingdings" panose="05000000000000000000" pitchFamily="2" charset="2"/>
                <a:buChar char="Ø"/>
              </a:pP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Đầu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mối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nhận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hồ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sơ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trả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: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Ms. NGUYỄN PHƯƠNG DUNG - 0936336309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89605" indent="-245669">
                <a:buFont typeface="Wingdings" panose="05000000000000000000" pitchFamily="2" charset="2"/>
                <a:buChar char="Ø"/>
              </a:pPr>
              <a:r>
                <a:rPr lang="vi-VN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Đầu mối hỗ trợ hồ sơ thanh lý:</a:t>
              </a:r>
              <a:r>
                <a:rPr lang="en-US" sz="13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Ms. NGUYỄN QUỲNH NGA - 0833988668</a:t>
              </a:r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endParaRPr lang="vi-VN" sz="13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3936"/>
              <a:r>
                <a:rPr lang="vi-VN" sz="1300" dirty="0">
                  <a:latin typeface="Calibri" panose="020F0502020204030204" pitchFamily="34" charset="0"/>
                  <a:cs typeface="Calibri" panose="020F0502020204030204" pitchFamily="34" charset="0"/>
                </a:rPr>
                <a:t>Trân trọng thông báo</a:t>
              </a:r>
            </a:p>
            <a:p>
              <a:endParaRPr lang="vi-VN" sz="1300" b="1" dirty="0">
                <a:solidFill>
                  <a:srgbClr val="F04E23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vi-VN" sz="13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1" name="Picture 7">
              <a:extLst>
                <a:ext uri="{FF2B5EF4-FFF2-40B4-BE49-F238E27FC236}">
                  <a16:creationId xmlns:a16="http://schemas.microsoft.com/office/drawing/2014/main" id="{5D5DDFF1-54BB-05FA-0658-C4BAAFC3EA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339" y="7833074"/>
              <a:ext cx="6332661" cy="444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430E207-C756-E458-AAF7-03FF99937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4674" y="4737664"/>
              <a:ext cx="1436107" cy="16981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281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948</TotalTime>
  <Words>208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 Nguyen Phuong (VH-GSDVNB)</dc:creator>
  <cp:lastModifiedBy>Nga Nguyen Quynh (VH-QLTS)</cp:lastModifiedBy>
  <cp:revision>17</cp:revision>
  <dcterms:created xsi:type="dcterms:W3CDTF">2025-09-23T03:29:49Z</dcterms:created>
  <dcterms:modified xsi:type="dcterms:W3CDTF">2026-05-07T07:53:02Z</dcterms:modified>
</cp:coreProperties>
</file>